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98"/>
  </p:normalViewPr>
  <p:slideViewPr>
    <p:cSldViewPr snapToGrid="0" snapToObjects="1">
      <p:cViewPr varScale="1">
        <p:scale>
          <a:sx n="95" d="100"/>
          <a:sy n="9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EF8A-E95E-2F49-B33E-4A790B293D63}" type="datetimeFigureOut">
              <a:rPr lang="en-US" smtClean="0"/>
              <a:t>4/19/17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BC21-1CE7-DB43-AE58-C1AA1C03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People Counter using Thermal Tripwire 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13: Janis </a:t>
            </a:r>
            <a:r>
              <a:rPr lang="en-US" dirty="0" err="1" smtClean="0"/>
              <a:t>Intoy</a:t>
            </a:r>
            <a:r>
              <a:rPr lang="en-US" dirty="0" smtClean="0"/>
              <a:t> and Emily Lam</a:t>
            </a:r>
          </a:p>
          <a:p>
            <a:r>
              <a:rPr lang="en-US" dirty="0" smtClean="0"/>
              <a:t>April 19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exampleVideo_dB9ir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9979" y="1264022"/>
            <a:ext cx="5921715" cy="47832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157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efficiency of HVAC (Heating Ventilation &amp; Air Conditioning) systems can be improved by making them adaptive to the number of people in a room.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order </a:t>
            </a:r>
            <a:r>
              <a:rPr lang="en-US" dirty="0" smtClean="0"/>
              <a:t>to </a:t>
            </a:r>
            <a:r>
              <a:rPr lang="en-US" dirty="0"/>
              <a:t>estimate a room’s occupancy level, the </a:t>
            </a:r>
            <a:r>
              <a:rPr lang="en-US" dirty="0" err="1"/>
              <a:t>Occusense</a:t>
            </a:r>
            <a:r>
              <a:rPr lang="en-US" dirty="0"/>
              <a:t> Senior Design team has created a reliable, thermal sensor system to capture the motion of people through doorways.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aim to develop a reliable, real- time algorithm to detect the direction of motion of people passing through in order to track the number of people in the room.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82" y="2884725"/>
            <a:ext cx="4277087" cy="868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approach breaks the problem into two parts: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detect </a:t>
            </a:r>
            <a:r>
              <a:rPr lang="en-US" dirty="0"/>
              <a:t>a person in the doorway </a:t>
            </a:r>
            <a:endParaRPr lang="en-US" dirty="0" smtClean="0"/>
          </a:p>
          <a:p>
            <a:pPr lvl="2"/>
            <a:r>
              <a:rPr lang="en-US" dirty="0"/>
              <a:t>f</a:t>
            </a:r>
            <a:r>
              <a:rPr lang="en-US" dirty="0" smtClean="0"/>
              <a:t>oreground-adaptive </a:t>
            </a:r>
            <a:r>
              <a:rPr lang="en-US" dirty="0"/>
              <a:t>background subtraction </a:t>
            </a:r>
            <a:endParaRPr lang="en-US" dirty="0" smtClean="0"/>
          </a:p>
          <a:p>
            <a:pPr lvl="2"/>
            <a:r>
              <a:rPr lang="en-US" dirty="0" smtClean="0"/>
              <a:t>Assumptions:</a:t>
            </a:r>
          </a:p>
          <a:p>
            <a:pPr lvl="3"/>
            <a:r>
              <a:rPr lang="en-US" dirty="0"/>
              <a:t>background has slow temporal dynamics </a:t>
            </a:r>
            <a:endParaRPr lang="en-US" dirty="0" smtClean="0"/>
          </a:p>
          <a:p>
            <a:pPr lvl="3"/>
            <a:r>
              <a:rPr lang="en-US" dirty="0"/>
              <a:t>data starts with some number of background-only frames </a:t>
            </a:r>
          </a:p>
          <a:p>
            <a:pPr lvl="3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determine </a:t>
            </a:r>
            <a:r>
              <a:rPr lang="en-US" dirty="0"/>
              <a:t>the direction of motion of the </a:t>
            </a:r>
            <a:r>
              <a:rPr lang="en-US" dirty="0" smtClean="0"/>
              <a:t>person</a:t>
            </a:r>
            <a:endParaRPr lang="en-US" dirty="0"/>
          </a:p>
          <a:p>
            <a:pPr lvl="2"/>
            <a:r>
              <a:rPr lang="en-US" dirty="0" smtClean="0"/>
              <a:t>Gradient based optical flow algorithm</a:t>
            </a:r>
          </a:p>
          <a:p>
            <a:pPr lvl="2"/>
            <a:r>
              <a:rPr lang="en-US" dirty="0" smtClean="0"/>
              <a:t>Assumptions: </a:t>
            </a:r>
          </a:p>
          <a:p>
            <a:pPr lvl="3"/>
            <a:r>
              <a:rPr lang="en-US" dirty="0" smtClean="0"/>
              <a:t>only vertical velocity matters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8" y="4990157"/>
            <a:ext cx="2702859" cy="79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671" y="4825389"/>
            <a:ext cx="1491129" cy="112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81" y="2328596"/>
            <a:ext cx="4120029" cy="6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4" name="exampleVideoBS_gvo90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2806" y="1690688"/>
            <a:ext cx="5386387" cy="4351338"/>
          </a:xfrm>
        </p:spPr>
      </p:pic>
    </p:spTree>
    <p:extLst>
      <p:ext uri="{BB962C8B-B14F-4D97-AF65-F5344CB8AC3E}">
        <p14:creationId xmlns:p14="http://schemas.microsoft.com/office/powerpoint/2010/main" val="11277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4" name="opticalFlowVideo_K4QGH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2806" y="1690688"/>
            <a:ext cx="5386387" cy="4351338"/>
          </a:xfrm>
        </p:spPr>
      </p:pic>
    </p:spTree>
    <p:extLst>
      <p:ext uri="{BB962C8B-B14F-4D97-AF65-F5344CB8AC3E}">
        <p14:creationId xmlns:p14="http://schemas.microsoft.com/office/powerpoint/2010/main" val="19624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optical flow and background subtraction algorithm</a:t>
            </a:r>
          </a:p>
          <a:p>
            <a:pPr lvl="1"/>
            <a:r>
              <a:rPr lang="en-US" dirty="0" smtClean="0"/>
              <a:t>Try out different methods from the ones that we implemented</a:t>
            </a:r>
          </a:p>
          <a:p>
            <a:pPr lvl="1"/>
            <a:r>
              <a:rPr lang="en-US" dirty="0" smtClean="0"/>
              <a:t>Currently, at 80% accuracy</a:t>
            </a:r>
          </a:p>
          <a:p>
            <a:r>
              <a:rPr lang="en-US" dirty="0" smtClean="0"/>
              <a:t>Collect exotic data</a:t>
            </a:r>
          </a:p>
          <a:p>
            <a:pPr lvl="1"/>
            <a:r>
              <a:rPr lang="en-US" dirty="0" smtClean="0"/>
              <a:t>People lingering by the door</a:t>
            </a:r>
          </a:p>
          <a:p>
            <a:pPr lvl="1"/>
            <a:r>
              <a:rPr lang="en-US" dirty="0" smtClean="0"/>
              <a:t>Multiple people walking in and out in quick succession</a:t>
            </a:r>
          </a:p>
          <a:p>
            <a:pPr lvl="1"/>
            <a:r>
              <a:rPr lang="en-US" dirty="0" smtClean="0"/>
              <a:t>People wearing jackets</a:t>
            </a:r>
          </a:p>
          <a:p>
            <a:r>
              <a:rPr lang="en-US" dirty="0" smtClean="0"/>
              <a:t>Reach Goal: Integrate with senior design team for real-time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225</Words>
  <Application>Microsoft Macintosh PowerPoint</Application>
  <PresentationFormat>Widescreen</PresentationFormat>
  <Paragraphs>30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People Counter using Thermal Tripwire Sensor</vt:lpstr>
      <vt:lpstr>Problem Statement</vt:lpstr>
      <vt:lpstr>Proposed Solution</vt:lpstr>
      <vt:lpstr>Background Subtraction</vt:lpstr>
      <vt:lpstr>Optical Flow</vt:lpstr>
      <vt:lpstr>Next Steps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Counter using Thermal Tripwire Sensor</dc:title>
  <dc:creator>Emily Lam</dc:creator>
  <cp:lastModifiedBy>Emily Lam</cp:lastModifiedBy>
  <cp:revision>4</cp:revision>
  <dcterms:created xsi:type="dcterms:W3CDTF">2017-04-19T17:49:44Z</dcterms:created>
  <dcterms:modified xsi:type="dcterms:W3CDTF">2017-04-19T18:17:34Z</dcterms:modified>
</cp:coreProperties>
</file>